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81" r:id="rId6"/>
    <p:sldId id="262" r:id="rId7"/>
    <p:sldId id="304" r:id="rId8"/>
    <p:sldId id="291" r:id="rId9"/>
    <p:sldId id="302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9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8" autoAdjust="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4CA3A0-C60D-409C-A238-BD18C8E3CEDA}">
      <dgm:prSet phldrT="[Text]" phldr="0" custT="1"/>
      <dgm:spPr/>
      <dgm:t>
        <a:bodyPr/>
        <a:lstStyle/>
        <a:p>
          <a:r>
            <a:rPr lang="en-US" sz="2800" dirty="0">
              <a:latin typeface="+mj-lt"/>
            </a:rPr>
            <a:t>Data </a:t>
          </a:r>
        </a:p>
      </dgm:t>
    </dgm:pt>
    <dgm:pt modelId="{AB21B411-D689-4756-9B2F-2C2AF11BE819}" type="parTrans" cxnId="{68A93DC5-436D-4276-9A21-DF68CEB42BE5}">
      <dgm:prSet/>
      <dgm:spPr/>
      <dgm:t>
        <a:bodyPr/>
        <a:lstStyle/>
        <a:p>
          <a:endParaRPr lang="en-US"/>
        </a:p>
      </dgm:t>
    </dgm:pt>
    <dgm:pt modelId="{A106C92C-0FC9-4FE9-AA36-A6F8685E9C9D}" type="sibTrans" cxnId="{68A93DC5-436D-4276-9A21-DF68CEB42BE5}">
      <dgm:prSet/>
      <dgm:spPr/>
      <dgm:t>
        <a:bodyPr/>
        <a:lstStyle/>
        <a:p>
          <a:endParaRPr lang="en-US"/>
        </a:p>
      </dgm:t>
    </dgm:pt>
    <dgm:pt modelId="{43DA1502-88F6-41BB-ADA4-ACA3DE461E4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1.Collected data</a:t>
          </a:r>
        </a:p>
      </dgm:t>
    </dgm:pt>
    <dgm:pt modelId="{24619550-9CD2-4B5F-BBDD-7059E7E9811B}" type="parTrans" cxnId="{D64BAA71-8E11-4A93-B837-7A871CFA09DD}">
      <dgm:prSet/>
      <dgm:spPr/>
      <dgm:t>
        <a:bodyPr/>
        <a:lstStyle/>
        <a:p>
          <a:endParaRPr lang="en-US"/>
        </a:p>
      </dgm:t>
    </dgm:pt>
    <dgm:pt modelId="{C9307F4C-C09F-45FB-8CB6-9FBFF2A01131}" type="sibTrans" cxnId="{D64BAA71-8E11-4A93-B837-7A871CFA09DD}">
      <dgm:prSet/>
      <dgm:spPr/>
      <dgm:t>
        <a:bodyPr/>
        <a:lstStyle/>
        <a:p>
          <a:endParaRPr lang="en-US"/>
        </a:p>
      </dgm:t>
    </dgm:pt>
    <dgm:pt modelId="{84F8488D-ADE6-4E3C-89F8-9D2278C8490E}">
      <dgm:prSet phldrT="[Text]" phldr="0" custT="1"/>
      <dgm:spPr/>
      <dgm:t>
        <a:bodyPr/>
        <a:lstStyle/>
        <a:p>
          <a:r>
            <a:rPr lang="en-US" sz="2800" dirty="0">
              <a:latin typeface="+mj-lt"/>
            </a:rPr>
            <a:t>EDA</a:t>
          </a: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1. Checked distribution of target variable</a:t>
          </a:r>
          <a:endParaRPr lang="en-US" sz="1600" dirty="0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41DFE4AB-6788-4813-89B4-18E4445C9E9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+mj-lt"/>
            </a:rPr>
            <a:t>Data Wrangling</a:t>
          </a:r>
        </a:p>
      </dgm:t>
    </dgm:pt>
    <dgm:pt modelId="{638F0EB7-96D8-4EBE-B475-B10A9A92B762}" type="parTrans" cxnId="{676C47D9-5A3E-45CC-B47B-3647AC53C21C}">
      <dgm:prSet/>
      <dgm:spPr/>
      <dgm:t>
        <a:bodyPr/>
        <a:lstStyle/>
        <a:p>
          <a:endParaRPr lang="en-US"/>
        </a:p>
      </dgm:t>
    </dgm:pt>
    <dgm:pt modelId="{675DD2E1-23DA-4A5E-B485-0BF376000850}" type="sibTrans" cxnId="{676C47D9-5A3E-45CC-B47B-3647AC53C21C}">
      <dgm:prSet/>
      <dgm:spPr/>
      <dgm:t>
        <a:bodyPr/>
        <a:lstStyle/>
        <a:p>
          <a:endParaRPr lang="en-US"/>
        </a:p>
      </dgm:t>
    </dgm:pt>
    <dgm:pt modelId="{9CD8D69D-413E-4A69-A6C7-EAD13DE2D76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1. Cleansed the data</a:t>
          </a:r>
        </a:p>
      </dgm:t>
    </dgm:pt>
    <dgm:pt modelId="{C583E2EA-6441-4014-B1C2-53942E082306}" type="parTrans" cxnId="{6D0167EA-F321-4BF0-91DB-B2CF92AA8C9B}">
      <dgm:prSet/>
      <dgm:spPr/>
      <dgm:t>
        <a:bodyPr/>
        <a:lstStyle/>
        <a:p>
          <a:endParaRPr lang="en-US"/>
        </a:p>
      </dgm:t>
    </dgm:pt>
    <dgm:pt modelId="{815D42A5-4BE7-44B5-9FB8-C983E8505C14}" type="sibTrans" cxnId="{6D0167EA-F321-4BF0-91DB-B2CF92AA8C9B}">
      <dgm:prSet/>
      <dgm:spPr/>
      <dgm:t>
        <a:bodyPr/>
        <a:lstStyle/>
        <a:p>
          <a:endParaRPr lang="en-US"/>
        </a:p>
      </dgm:t>
    </dgm:pt>
    <dgm:pt modelId="{00049E7E-7330-4784-A8F5-6C6FE983FE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+mj-lt"/>
            </a:rPr>
            <a:t>Model Building &amp; Evaluation</a:t>
          </a:r>
        </a:p>
      </dgm:t>
    </dgm:pt>
    <dgm:pt modelId="{300A1B9F-03AC-4652-B0F5-571BF9158965}" type="parTrans" cxnId="{A5772B30-D364-4BB6-AE60-96648E30325B}">
      <dgm:prSet/>
      <dgm:spPr/>
      <dgm:t>
        <a:bodyPr/>
        <a:lstStyle/>
        <a:p>
          <a:endParaRPr lang="en-US"/>
        </a:p>
      </dgm:t>
    </dgm:pt>
    <dgm:pt modelId="{2F3003A2-4502-4CE7-BD0D-B0A2FF1912FD}" type="sibTrans" cxnId="{A5772B30-D364-4BB6-AE60-96648E30325B}">
      <dgm:prSet/>
      <dgm:spPr/>
      <dgm:t>
        <a:bodyPr/>
        <a:lstStyle/>
        <a:p>
          <a:endParaRPr lang="en-US"/>
        </a:p>
      </dgm:t>
    </dgm:pt>
    <dgm:pt modelId="{1A77F962-33CC-4996-92B2-F18542CCBA5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1.</a:t>
          </a:r>
          <a:r>
            <a:rPr lang="en-US" sz="1600" baseline="0" dirty="0"/>
            <a:t> After splitting into Train and Val</a:t>
          </a:r>
          <a:endParaRPr lang="en-US" sz="1600" dirty="0"/>
        </a:p>
      </dgm:t>
    </dgm:pt>
    <dgm:pt modelId="{FE943018-76DB-4F97-893A-8A084B3BEF7D}" type="parTrans" cxnId="{29AEEC85-CFC2-4DC3-8CAE-1517E63D984F}">
      <dgm:prSet/>
      <dgm:spPr/>
      <dgm:t>
        <a:bodyPr/>
        <a:lstStyle/>
        <a:p>
          <a:endParaRPr lang="en-US"/>
        </a:p>
      </dgm:t>
    </dgm:pt>
    <dgm:pt modelId="{3C90C9E9-D2F0-452E-89B6-919A1A977E12}" type="sibTrans" cxnId="{29AEEC85-CFC2-4DC3-8CAE-1517E63D984F}">
      <dgm:prSet/>
      <dgm:spPr/>
      <dgm:t>
        <a:bodyPr/>
        <a:lstStyle/>
        <a:p>
          <a:endParaRPr lang="en-US"/>
        </a:p>
      </dgm:t>
    </dgm:pt>
    <dgm:pt modelId="{A994DE1F-D288-440B-9FCE-A91005EA66A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800" dirty="0">
              <a:latin typeface="+mj-lt"/>
            </a:rPr>
            <a:t>Inference</a:t>
          </a:r>
        </a:p>
      </dgm:t>
    </dgm:pt>
    <dgm:pt modelId="{7F9B5BD6-858F-45E0-AF58-BF59B7B76915}" type="parTrans" cxnId="{3413F72D-C542-4ADA-9850-BC2BF9AA223C}">
      <dgm:prSet/>
      <dgm:spPr/>
      <dgm:t>
        <a:bodyPr/>
        <a:lstStyle/>
        <a:p>
          <a:endParaRPr lang="en-US"/>
        </a:p>
      </dgm:t>
    </dgm:pt>
    <dgm:pt modelId="{FD908679-0898-45F6-A5F5-D650B1969C84}" type="sibTrans" cxnId="{3413F72D-C542-4ADA-9850-BC2BF9AA223C}">
      <dgm:prSet/>
      <dgm:spPr/>
      <dgm:t>
        <a:bodyPr/>
        <a:lstStyle/>
        <a:p>
          <a:endParaRPr lang="en-US"/>
        </a:p>
      </dgm:t>
    </dgm:pt>
    <dgm:pt modelId="{CC596B03-FECE-486E-AF13-F820A9C1AAA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1.</a:t>
          </a:r>
          <a:r>
            <a:rPr lang="en-US" sz="1600" baseline="0" dirty="0"/>
            <a:t> Replaced the null values by its mode as per the training pipeline</a:t>
          </a:r>
          <a:endParaRPr lang="en-US" sz="1600" dirty="0"/>
        </a:p>
      </dgm:t>
    </dgm:pt>
    <dgm:pt modelId="{55A88C1A-6A5E-4075-B6E8-3F7786453D8C}" type="parTrans" cxnId="{BEAE66DF-9099-4295-A8A9-9F325A5564CE}">
      <dgm:prSet/>
      <dgm:spPr/>
      <dgm:t>
        <a:bodyPr/>
        <a:lstStyle/>
        <a:p>
          <a:endParaRPr lang="en-US"/>
        </a:p>
      </dgm:t>
    </dgm:pt>
    <dgm:pt modelId="{80572CB8-169E-4BC7-A5A5-5928D71620EF}" type="sibTrans" cxnId="{BEAE66DF-9099-4295-A8A9-9F325A5564CE}">
      <dgm:prSet/>
      <dgm:spPr/>
      <dgm:t>
        <a:bodyPr/>
        <a:lstStyle/>
        <a:p>
          <a:endParaRPr lang="en-US"/>
        </a:p>
      </dgm:t>
    </dgm:pt>
    <dgm:pt modelId="{96FEC924-9AD1-4C60-B293-E1ABB0C7E1F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2.Analyzed data</a:t>
          </a:r>
        </a:p>
      </dgm:t>
    </dgm:pt>
    <dgm:pt modelId="{7D3AAD95-7FCD-496E-8A22-D94C3211A1FE}" type="parTrans" cxnId="{3EDF8BBD-8AB2-4CFE-BE7C-5B900C94B67D}">
      <dgm:prSet/>
      <dgm:spPr/>
      <dgm:t>
        <a:bodyPr/>
        <a:lstStyle/>
        <a:p>
          <a:endParaRPr lang="en-IN"/>
        </a:p>
      </dgm:t>
    </dgm:pt>
    <dgm:pt modelId="{6DD70768-33D1-4816-A104-77E8DA3BFBA6}" type="sibTrans" cxnId="{3EDF8BBD-8AB2-4CFE-BE7C-5B900C94B67D}">
      <dgm:prSet/>
      <dgm:spPr/>
      <dgm:t>
        <a:bodyPr/>
        <a:lstStyle/>
        <a:p>
          <a:endParaRPr lang="en-IN"/>
        </a:p>
      </dgm:t>
    </dgm:pt>
    <dgm:pt modelId="{8DE19E55-83D6-4D88-9720-D5612B329DD8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Like size of the data, no of missing values, outliers, no of features</a:t>
          </a:r>
        </a:p>
      </dgm:t>
    </dgm:pt>
    <dgm:pt modelId="{383F8850-3DDE-407B-8710-D6EB0A58DA9A}" type="parTrans" cxnId="{625B05C2-8044-4F05-8C59-781DB4E94897}">
      <dgm:prSet/>
      <dgm:spPr/>
      <dgm:t>
        <a:bodyPr/>
        <a:lstStyle/>
        <a:p>
          <a:endParaRPr lang="en-IN"/>
        </a:p>
      </dgm:t>
    </dgm:pt>
    <dgm:pt modelId="{D7E1F01C-8C60-475C-8BB9-6BD82B97BF2D}" type="sibTrans" cxnId="{625B05C2-8044-4F05-8C59-781DB4E94897}">
      <dgm:prSet/>
      <dgm:spPr/>
      <dgm:t>
        <a:bodyPr/>
        <a:lstStyle/>
        <a:p>
          <a:endParaRPr lang="en-IN"/>
        </a:p>
      </dgm:t>
    </dgm:pt>
    <dgm:pt modelId="{B8FDCD6A-1687-4702-AE4E-7485650726C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(categorical and  </a:t>
          </a:r>
        </a:p>
      </dgm:t>
    </dgm:pt>
    <dgm:pt modelId="{B0C480C2-7CC2-4340-8D0A-BAC3C48F0AA2}" type="parTrans" cxnId="{A04828B6-0707-4541-BCAF-2476CFDED1FD}">
      <dgm:prSet/>
      <dgm:spPr/>
      <dgm:t>
        <a:bodyPr/>
        <a:lstStyle/>
        <a:p>
          <a:endParaRPr lang="en-IN"/>
        </a:p>
      </dgm:t>
    </dgm:pt>
    <dgm:pt modelId="{61218095-9435-4E72-BFEB-4A7D49BF9D00}" type="sibTrans" cxnId="{A04828B6-0707-4541-BCAF-2476CFDED1FD}">
      <dgm:prSet/>
      <dgm:spPr/>
      <dgm:t>
        <a:bodyPr/>
        <a:lstStyle/>
        <a:p>
          <a:endParaRPr lang="en-IN"/>
        </a:p>
      </dgm:t>
    </dgm:pt>
    <dgm:pt modelId="{DBCF281C-0077-4360-B005-5D55B453D235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Numerical)</a:t>
          </a:r>
        </a:p>
      </dgm:t>
    </dgm:pt>
    <dgm:pt modelId="{357B35E6-B403-4126-852E-2947C89FD9A9}" type="parTrans" cxnId="{386ADB7E-ED2A-4FED-B411-EC77BBC9A4B4}">
      <dgm:prSet/>
      <dgm:spPr/>
      <dgm:t>
        <a:bodyPr/>
        <a:lstStyle/>
        <a:p>
          <a:endParaRPr lang="en-IN"/>
        </a:p>
      </dgm:t>
    </dgm:pt>
    <dgm:pt modelId="{AE03C012-58D6-4F0D-845B-3AE3E37365EB}" type="sibTrans" cxnId="{386ADB7E-ED2A-4FED-B411-EC77BBC9A4B4}">
      <dgm:prSet/>
      <dgm:spPr/>
      <dgm:t>
        <a:bodyPr/>
        <a:lstStyle/>
        <a:p>
          <a:endParaRPr lang="en-IN"/>
        </a:p>
      </dgm:t>
    </dgm:pt>
    <dgm:pt modelId="{9421D4BD-C66A-4B06-BADA-50BB05C1C972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092B5C6C-0088-4CBF-94AC-E9919D56A374}" type="parTrans" cxnId="{6681C991-2DD6-4845-B6D2-4501735FB28E}">
      <dgm:prSet/>
      <dgm:spPr/>
      <dgm:t>
        <a:bodyPr/>
        <a:lstStyle/>
        <a:p>
          <a:endParaRPr lang="en-IN"/>
        </a:p>
      </dgm:t>
    </dgm:pt>
    <dgm:pt modelId="{49F4DC40-DE23-4CF1-9975-C05B6629682A}" type="sibTrans" cxnId="{6681C991-2DD6-4845-B6D2-4501735FB28E}">
      <dgm:prSet/>
      <dgm:spPr/>
      <dgm:t>
        <a:bodyPr/>
        <a:lstStyle/>
        <a:p>
          <a:endParaRPr lang="en-IN"/>
        </a:p>
      </dgm:t>
    </dgm:pt>
    <dgm:pt modelId="{C40D8E20-C1F0-44C1-A116-7BFA6B74E491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2. Analyzed univariate and </a:t>
          </a:r>
        </a:p>
      </dgm:t>
    </dgm:pt>
    <dgm:pt modelId="{5CF9BB13-BA61-46DD-AECC-86B54C8094C7}" type="parTrans" cxnId="{2FA2C15D-A74B-4D25-8540-74DE6E85FEEE}">
      <dgm:prSet/>
      <dgm:spPr/>
      <dgm:t>
        <a:bodyPr/>
        <a:lstStyle/>
        <a:p>
          <a:endParaRPr lang="en-IN"/>
        </a:p>
      </dgm:t>
    </dgm:pt>
    <dgm:pt modelId="{5370BD9E-4717-4262-BD1D-BEE9FFAE6E5F}" type="sibTrans" cxnId="{2FA2C15D-A74B-4D25-8540-74DE6E85FEEE}">
      <dgm:prSet/>
      <dgm:spPr/>
      <dgm:t>
        <a:bodyPr/>
        <a:lstStyle/>
        <a:p>
          <a:endParaRPr lang="en-IN"/>
        </a:p>
      </dgm:t>
    </dgm:pt>
    <dgm:pt modelId="{D118BEE1-BAE1-492D-8039-6454E83DAFE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Bivariate distribution of data</a:t>
          </a:r>
        </a:p>
      </dgm:t>
    </dgm:pt>
    <dgm:pt modelId="{5F220C39-709F-4731-9F25-C9901CE7B085}" type="parTrans" cxnId="{A4E04D80-FE37-4AE4-916D-6A54E8CC34CD}">
      <dgm:prSet/>
      <dgm:spPr/>
      <dgm:t>
        <a:bodyPr/>
        <a:lstStyle/>
        <a:p>
          <a:endParaRPr lang="en-IN"/>
        </a:p>
      </dgm:t>
    </dgm:pt>
    <dgm:pt modelId="{49F42381-C260-47ED-94F7-E90AF675684B}" type="sibTrans" cxnId="{A4E04D80-FE37-4AE4-916D-6A54E8CC34CD}">
      <dgm:prSet/>
      <dgm:spPr/>
      <dgm:t>
        <a:bodyPr/>
        <a:lstStyle/>
        <a:p>
          <a:endParaRPr lang="en-IN"/>
        </a:p>
      </dgm:t>
    </dgm:pt>
    <dgm:pt modelId="{B8E1E386-001F-4173-AFD7-35BFC59A9E21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6BF47DA8-D763-414B-83B2-52D99BC0DE1E}" type="parTrans" cxnId="{5A7430A5-5044-4521-BC3B-665FCBBD9B5C}">
      <dgm:prSet/>
      <dgm:spPr/>
      <dgm:t>
        <a:bodyPr/>
        <a:lstStyle/>
        <a:p>
          <a:endParaRPr lang="en-IN"/>
        </a:p>
      </dgm:t>
    </dgm:pt>
    <dgm:pt modelId="{AA54E3F5-D418-4923-945C-2CA0DF334E68}" type="sibTrans" cxnId="{5A7430A5-5044-4521-BC3B-665FCBBD9B5C}">
      <dgm:prSet/>
      <dgm:spPr/>
      <dgm:t>
        <a:bodyPr/>
        <a:lstStyle/>
        <a:p>
          <a:endParaRPr lang="en-IN"/>
        </a:p>
      </dgm:t>
    </dgm:pt>
    <dgm:pt modelId="{F2FEFA70-BA41-4164-9D88-34A55DE539E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 3. Made balanced target variable by using SMOTE </a:t>
          </a:r>
        </a:p>
      </dgm:t>
    </dgm:pt>
    <dgm:pt modelId="{093B94D1-6AA4-430C-A676-6D89392EBEEB}" type="parTrans" cxnId="{542B62A7-8216-4549-BE33-174EE41C6B36}">
      <dgm:prSet/>
      <dgm:spPr/>
      <dgm:t>
        <a:bodyPr/>
        <a:lstStyle/>
        <a:p>
          <a:endParaRPr lang="en-IN"/>
        </a:p>
      </dgm:t>
    </dgm:pt>
    <dgm:pt modelId="{B29C2A5E-61C6-4918-8BDE-3A817A9AD270}" type="sibTrans" cxnId="{542B62A7-8216-4549-BE33-174EE41C6B36}">
      <dgm:prSet/>
      <dgm:spPr/>
      <dgm:t>
        <a:bodyPr/>
        <a:lstStyle/>
        <a:p>
          <a:endParaRPr lang="en-IN"/>
        </a:p>
      </dgm:t>
    </dgm:pt>
    <dgm:pt modelId="{846F60C4-5BB8-4E54-AB44-80E1FBCD65A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aseline="0" dirty="0"/>
            <a:t>2. Encoded categorical features</a:t>
          </a:r>
          <a:endParaRPr lang="en-US" sz="1600" dirty="0"/>
        </a:p>
      </dgm:t>
    </dgm:pt>
    <dgm:pt modelId="{3053CA34-6867-4F52-8ED9-80C3356C7FCA}" type="parTrans" cxnId="{4CD0144B-F1D1-46DF-8BE0-19EC2BAA0E68}">
      <dgm:prSet/>
      <dgm:spPr/>
      <dgm:t>
        <a:bodyPr/>
        <a:lstStyle/>
        <a:p>
          <a:endParaRPr lang="en-IN"/>
        </a:p>
      </dgm:t>
    </dgm:pt>
    <dgm:pt modelId="{45973D84-9DC8-4400-BD6B-044925D9D1FB}" type="sibTrans" cxnId="{4CD0144B-F1D1-46DF-8BE0-19EC2BAA0E68}">
      <dgm:prSet/>
      <dgm:spPr/>
      <dgm:t>
        <a:bodyPr/>
        <a:lstStyle/>
        <a:p>
          <a:endParaRPr lang="en-IN"/>
        </a:p>
      </dgm:t>
    </dgm:pt>
    <dgm:pt modelId="{CFE5AD5E-C05A-4D0C-B321-CA4E70A6EB4F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aseline="0" dirty="0"/>
            <a:t>(replaced  ‘?’  by mode) </a:t>
          </a:r>
          <a:endParaRPr lang="en-US" sz="1600" dirty="0"/>
        </a:p>
      </dgm:t>
    </dgm:pt>
    <dgm:pt modelId="{DD7C062F-5B17-45D2-B924-1B716091D015}" type="parTrans" cxnId="{2075561E-4A16-4984-BBD1-52AF61D8C909}">
      <dgm:prSet/>
      <dgm:spPr/>
      <dgm:t>
        <a:bodyPr/>
        <a:lstStyle/>
        <a:p>
          <a:endParaRPr lang="en-IN"/>
        </a:p>
      </dgm:t>
    </dgm:pt>
    <dgm:pt modelId="{DAEB366F-4306-4125-B5EC-DDE83E1689F8}" type="sibTrans" cxnId="{2075561E-4A16-4984-BBD1-52AF61D8C909}">
      <dgm:prSet/>
      <dgm:spPr/>
      <dgm:t>
        <a:bodyPr/>
        <a:lstStyle/>
        <a:p>
          <a:endParaRPr lang="en-IN"/>
        </a:p>
      </dgm:t>
    </dgm:pt>
    <dgm:pt modelId="{DD3929CD-0C19-4D05-A323-303C58D8ABB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aseline="0" dirty="0"/>
            <a:t>(70-30) different models were used</a:t>
          </a:r>
          <a:endParaRPr lang="en-US" sz="1600" dirty="0"/>
        </a:p>
      </dgm:t>
    </dgm:pt>
    <dgm:pt modelId="{1683A41C-6439-47CF-A7C4-664A252C74F0}" type="parTrans" cxnId="{0240BE21-E375-42C2-8D0F-7ADF07153468}">
      <dgm:prSet/>
      <dgm:spPr/>
      <dgm:t>
        <a:bodyPr/>
        <a:lstStyle/>
        <a:p>
          <a:endParaRPr lang="en-IN"/>
        </a:p>
      </dgm:t>
    </dgm:pt>
    <dgm:pt modelId="{D1614077-32C5-4526-8172-DF23C8A87DC5}" type="sibTrans" cxnId="{0240BE21-E375-42C2-8D0F-7ADF07153468}">
      <dgm:prSet/>
      <dgm:spPr/>
      <dgm:t>
        <a:bodyPr/>
        <a:lstStyle/>
        <a:p>
          <a:endParaRPr lang="en-IN"/>
        </a:p>
      </dgm:t>
    </dgm:pt>
    <dgm:pt modelId="{0FCED01C-28F7-49D4-857F-D34C1158511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000" dirty="0"/>
            <a:t>('Logistic_Regression','Decision_Tree','Random_Forest','Gradient_Boosting','XGB’ )</a:t>
          </a:r>
        </a:p>
      </dgm:t>
    </dgm:pt>
    <dgm:pt modelId="{DAD0C6EA-BB5B-4AFB-ACF5-AF81BB8995F2}" type="sibTrans" cxnId="{8A290FEE-8783-4153-8ADE-958B039A7B27}">
      <dgm:prSet/>
      <dgm:spPr/>
      <dgm:t>
        <a:bodyPr/>
        <a:lstStyle/>
        <a:p>
          <a:endParaRPr lang="en-IN"/>
        </a:p>
      </dgm:t>
    </dgm:pt>
    <dgm:pt modelId="{FF36AA99-C977-495F-8ECC-F2D4309A4CC5}" type="parTrans" cxnId="{8A290FEE-8783-4153-8ADE-958B039A7B27}">
      <dgm:prSet/>
      <dgm:spPr/>
      <dgm:t>
        <a:bodyPr/>
        <a:lstStyle/>
        <a:p>
          <a:endParaRPr lang="en-IN"/>
        </a:p>
      </dgm:t>
    </dgm:pt>
    <dgm:pt modelId="{B4DA5348-30C8-45AC-B823-CA8E20E107BF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aseline="0" dirty="0"/>
            <a:t>2.Evaluated on Val data( Random Forest best model)</a:t>
          </a:r>
          <a:endParaRPr lang="en-US" sz="1600" dirty="0"/>
        </a:p>
      </dgm:t>
    </dgm:pt>
    <dgm:pt modelId="{6FB6B2E5-4AA4-444C-8433-4638B36CBE0A}" type="parTrans" cxnId="{F1A8869C-D1E5-495A-8D11-0CDAC34D82D0}">
      <dgm:prSet/>
      <dgm:spPr/>
      <dgm:t>
        <a:bodyPr/>
        <a:lstStyle/>
        <a:p>
          <a:endParaRPr lang="en-IN"/>
        </a:p>
      </dgm:t>
    </dgm:pt>
    <dgm:pt modelId="{28BDA800-6A7B-4104-B13B-13524609F4F4}" type="sibTrans" cxnId="{F1A8869C-D1E5-495A-8D11-0CDAC34D82D0}">
      <dgm:prSet/>
      <dgm:spPr/>
      <dgm:t>
        <a:bodyPr/>
        <a:lstStyle/>
        <a:p>
          <a:endParaRPr lang="en-IN"/>
        </a:p>
      </dgm:t>
    </dgm:pt>
    <dgm:pt modelId="{461D2014-E96F-4476-8FD4-F66D4DE6513E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3. Used its feature importance</a:t>
          </a:r>
        </a:p>
      </dgm:t>
    </dgm:pt>
    <dgm:pt modelId="{F8CD6692-213A-4D12-98F8-5164053971B0}" type="parTrans" cxnId="{1F37C484-E633-496F-BF6A-ACF424BF5DE5}">
      <dgm:prSet/>
      <dgm:spPr/>
      <dgm:t>
        <a:bodyPr/>
        <a:lstStyle/>
        <a:p>
          <a:endParaRPr lang="en-IN"/>
        </a:p>
      </dgm:t>
    </dgm:pt>
    <dgm:pt modelId="{5CE1CA75-DDB3-41CC-8D58-5E91C2692DDB}" type="sibTrans" cxnId="{1F37C484-E633-496F-BF6A-ACF424BF5DE5}">
      <dgm:prSet/>
      <dgm:spPr/>
      <dgm:t>
        <a:bodyPr/>
        <a:lstStyle/>
        <a:p>
          <a:endParaRPr lang="en-IN"/>
        </a:p>
      </dgm:t>
    </dgm:pt>
    <dgm:pt modelId="{A98F64FF-A526-49EA-99D5-8CCB936D3615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2. Encoded the categorical features</a:t>
          </a:r>
        </a:p>
      </dgm:t>
    </dgm:pt>
    <dgm:pt modelId="{F6D42768-73CB-4032-8FD2-9A1DB58ABDFC}" type="parTrans" cxnId="{A9C2C212-E75D-4707-8656-FC58EE772637}">
      <dgm:prSet/>
      <dgm:spPr/>
      <dgm:t>
        <a:bodyPr/>
        <a:lstStyle/>
        <a:p>
          <a:endParaRPr lang="en-IN"/>
        </a:p>
      </dgm:t>
    </dgm:pt>
    <dgm:pt modelId="{5D5B0F85-21C5-4834-A57E-04DB4373EBCB}" type="sibTrans" cxnId="{A9C2C212-E75D-4707-8656-FC58EE772637}">
      <dgm:prSet/>
      <dgm:spPr/>
      <dgm:t>
        <a:bodyPr/>
        <a:lstStyle/>
        <a:p>
          <a:endParaRPr lang="en-IN"/>
        </a:p>
      </dgm:t>
    </dgm:pt>
    <dgm:pt modelId="{EBCF275D-C619-4BE0-81CB-5CDB3F3A70BF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aseline="0" dirty="0"/>
            <a:t>as per the training pipeline</a:t>
          </a:r>
          <a:endParaRPr lang="en-US" sz="1600" dirty="0"/>
        </a:p>
      </dgm:t>
    </dgm:pt>
    <dgm:pt modelId="{7377D43D-4E37-4563-9B03-E7667C67A5CD}" type="parTrans" cxnId="{4811F858-2956-4B91-8832-624FB242C733}">
      <dgm:prSet/>
      <dgm:spPr/>
      <dgm:t>
        <a:bodyPr/>
        <a:lstStyle/>
        <a:p>
          <a:endParaRPr lang="en-IN"/>
        </a:p>
      </dgm:t>
    </dgm:pt>
    <dgm:pt modelId="{CB97A181-65CF-4347-956F-46F82E19E9D0}" type="sibTrans" cxnId="{4811F858-2956-4B91-8832-624FB242C733}">
      <dgm:prSet/>
      <dgm:spPr/>
      <dgm:t>
        <a:bodyPr/>
        <a:lstStyle/>
        <a:p>
          <a:endParaRPr lang="en-IN"/>
        </a:p>
      </dgm:t>
    </dgm:pt>
    <dgm:pt modelId="{D5F1857E-9AA5-410C-B803-A5F671980A7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3. Predicted with</a:t>
          </a:r>
        </a:p>
      </dgm:t>
    </dgm:pt>
    <dgm:pt modelId="{571482B0-A65A-48AF-9D74-21B0D1E642A8}" type="parTrans" cxnId="{E258B573-5306-4882-B71D-6041E816CA0E}">
      <dgm:prSet/>
      <dgm:spPr/>
      <dgm:t>
        <a:bodyPr/>
        <a:lstStyle/>
        <a:p>
          <a:endParaRPr lang="en-IN"/>
        </a:p>
      </dgm:t>
    </dgm:pt>
    <dgm:pt modelId="{D0332816-AD9F-42B0-90D9-DDDF4DA492AC}" type="sibTrans" cxnId="{E258B573-5306-4882-B71D-6041E816CA0E}">
      <dgm:prSet/>
      <dgm:spPr/>
      <dgm:t>
        <a:bodyPr/>
        <a:lstStyle/>
        <a:p>
          <a:endParaRPr lang="en-IN"/>
        </a:p>
      </dgm:t>
    </dgm:pt>
    <dgm:pt modelId="{423E8D1A-73A8-4E9F-B506-16384284D7C2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Probability score  </a:t>
          </a:r>
        </a:p>
      </dgm:t>
    </dgm:pt>
    <dgm:pt modelId="{20665D86-02F9-45D4-9F9F-4B2507EA1200}" type="parTrans" cxnId="{F5DDFD05-FCE9-4987-AF89-1D7A02E736E8}">
      <dgm:prSet/>
      <dgm:spPr/>
      <dgm:t>
        <a:bodyPr/>
        <a:lstStyle/>
        <a:p>
          <a:endParaRPr lang="en-IN"/>
        </a:p>
      </dgm:t>
    </dgm:pt>
    <dgm:pt modelId="{6DFF5EBC-66F1-480D-AA18-42CDE61C6D81}" type="sibTrans" cxnId="{F5DDFD05-FCE9-4987-AF89-1D7A02E736E8}">
      <dgm:prSet/>
      <dgm:spPr/>
      <dgm:t>
        <a:bodyPr/>
        <a:lstStyle/>
        <a:p>
          <a:endParaRPr lang="en-IN"/>
        </a:p>
      </dgm:t>
    </dgm:pt>
    <dgm:pt modelId="{5FEDAFA0-9B9E-4637-9C78-2E9AE9E3427E}" type="pres">
      <dgm:prSet presAssocID="{89F0074C-CD95-4D96-A0BC-41E17C10A63E}" presName="Name0" presStyleCnt="0">
        <dgm:presLayoutVars>
          <dgm:dir/>
          <dgm:animLvl val="lvl"/>
          <dgm:resizeHandles val="exact"/>
        </dgm:presLayoutVars>
      </dgm:prSet>
      <dgm:spPr/>
    </dgm:pt>
    <dgm:pt modelId="{2782B8EC-FD3F-4818-A95D-C67980F26497}" type="pres">
      <dgm:prSet presAssocID="{BA4CA3A0-C60D-409C-A238-BD18C8E3CEDA}" presName="composite" presStyleCnt="0"/>
      <dgm:spPr/>
    </dgm:pt>
    <dgm:pt modelId="{AFF01C75-BFE5-4EEE-9EDF-01EE647281A2}" type="pres">
      <dgm:prSet presAssocID="{BA4CA3A0-C60D-409C-A238-BD18C8E3CEDA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45CD22F7-2BC0-4C54-B0D5-7F381BF45A76}" type="pres">
      <dgm:prSet presAssocID="{BA4CA3A0-C60D-409C-A238-BD18C8E3CEDA}" presName="desTx" presStyleLbl="alignAccFollowNode1" presStyleIdx="0" presStyleCnt="5">
        <dgm:presLayoutVars>
          <dgm:bulletEnabled val="1"/>
        </dgm:presLayoutVars>
      </dgm:prSet>
      <dgm:spPr/>
    </dgm:pt>
    <dgm:pt modelId="{81F401B9-EC7A-43F6-BE53-64E6C7C5AD3C}" type="pres">
      <dgm:prSet presAssocID="{A106C92C-0FC9-4FE9-AA36-A6F8685E9C9D}" presName="space" presStyleCnt="0"/>
      <dgm:spPr/>
    </dgm:pt>
    <dgm:pt modelId="{2F492C0E-DC92-4D32-B9D2-583528FF758D}" type="pres">
      <dgm:prSet presAssocID="{84F8488D-ADE6-4E3C-89F8-9D2278C8490E}" presName="composite" presStyleCnt="0"/>
      <dgm:spPr/>
    </dgm:pt>
    <dgm:pt modelId="{EA261386-0CBB-4C34-B42F-E150678D9C06}" type="pres">
      <dgm:prSet presAssocID="{84F8488D-ADE6-4E3C-89F8-9D2278C8490E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0897E450-147D-4359-8F67-7B12FAF8A274}" type="pres">
      <dgm:prSet presAssocID="{84F8488D-ADE6-4E3C-89F8-9D2278C8490E}" presName="desTx" presStyleLbl="alignAccFollowNode1" presStyleIdx="1" presStyleCnt="5">
        <dgm:presLayoutVars>
          <dgm:bulletEnabled val="1"/>
        </dgm:presLayoutVars>
      </dgm:prSet>
      <dgm:spPr/>
    </dgm:pt>
    <dgm:pt modelId="{76005ECB-79DC-4016-A50C-48164D7C5C0F}" type="pres">
      <dgm:prSet presAssocID="{471C7804-89CA-4E03-B237-601D183366DD}" presName="space" presStyleCnt="0"/>
      <dgm:spPr/>
    </dgm:pt>
    <dgm:pt modelId="{91A692B6-CE8D-486B-B49A-D0E3E5532DED}" type="pres">
      <dgm:prSet presAssocID="{41DFE4AB-6788-4813-89B4-18E4445C9E9F}" presName="composite" presStyleCnt="0"/>
      <dgm:spPr/>
    </dgm:pt>
    <dgm:pt modelId="{3FF758F5-8414-4821-9708-4556B66B9BE4}" type="pres">
      <dgm:prSet presAssocID="{41DFE4AB-6788-4813-89B4-18E4445C9E9F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370F629-ED9C-446C-83FD-0A0C177A63AA}" type="pres">
      <dgm:prSet presAssocID="{41DFE4AB-6788-4813-89B4-18E4445C9E9F}" presName="desTx" presStyleLbl="alignAccFollowNode1" presStyleIdx="2" presStyleCnt="5">
        <dgm:presLayoutVars>
          <dgm:bulletEnabled val="1"/>
        </dgm:presLayoutVars>
      </dgm:prSet>
      <dgm:spPr/>
    </dgm:pt>
    <dgm:pt modelId="{8591BAA5-0569-4EC0-8DF6-C5A5C250BAF0}" type="pres">
      <dgm:prSet presAssocID="{675DD2E1-23DA-4A5E-B485-0BF376000850}" presName="space" presStyleCnt="0"/>
      <dgm:spPr/>
    </dgm:pt>
    <dgm:pt modelId="{1A95C48A-9853-4A27-83C6-174E72000376}" type="pres">
      <dgm:prSet presAssocID="{00049E7E-7330-4784-A8F5-6C6FE983FEC5}" presName="composite" presStyleCnt="0"/>
      <dgm:spPr/>
    </dgm:pt>
    <dgm:pt modelId="{1B522A00-4193-4050-BA4E-51723F867B10}" type="pres">
      <dgm:prSet presAssocID="{00049E7E-7330-4784-A8F5-6C6FE983FEC5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602FF8D8-728D-4A98-99E2-D4BE66C4E4D7}" type="pres">
      <dgm:prSet presAssocID="{00049E7E-7330-4784-A8F5-6C6FE983FEC5}" presName="desTx" presStyleLbl="alignAccFollowNode1" presStyleIdx="3" presStyleCnt="5">
        <dgm:presLayoutVars>
          <dgm:bulletEnabled val="1"/>
        </dgm:presLayoutVars>
      </dgm:prSet>
      <dgm:spPr/>
    </dgm:pt>
    <dgm:pt modelId="{F0327F17-854B-4C63-90AA-B10AC0AD7142}" type="pres">
      <dgm:prSet presAssocID="{2F3003A2-4502-4CE7-BD0D-B0A2FF1912FD}" presName="space" presStyleCnt="0"/>
      <dgm:spPr/>
    </dgm:pt>
    <dgm:pt modelId="{90A67EE2-D02F-4227-8F40-3EE90422ADF5}" type="pres">
      <dgm:prSet presAssocID="{A994DE1F-D288-440B-9FCE-A91005EA66A5}" presName="composite" presStyleCnt="0"/>
      <dgm:spPr/>
    </dgm:pt>
    <dgm:pt modelId="{9CB1B6D5-2487-4F66-83D3-ECDB2031C054}" type="pres">
      <dgm:prSet presAssocID="{A994DE1F-D288-440B-9FCE-A91005EA66A5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1A463B37-170F-4BBD-A144-351169A791A2}" type="pres">
      <dgm:prSet presAssocID="{A994DE1F-D288-440B-9FCE-A91005EA66A5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FF06300-7407-4617-9F54-5E8D6EC14CEE}" type="presOf" srcId="{0FCED01C-28F7-49D4-857F-D34C11585114}" destId="{602FF8D8-728D-4A98-99E2-D4BE66C4E4D7}" srcOrd="0" destOrd="2" presId="urn:microsoft.com/office/officeart/2005/8/layout/hList1"/>
    <dgm:cxn modelId="{F5DDFD05-FCE9-4987-AF89-1D7A02E736E8}" srcId="{A994DE1F-D288-440B-9FCE-A91005EA66A5}" destId="{423E8D1A-73A8-4E9F-B506-16384284D7C2}" srcOrd="4" destOrd="0" parTransId="{20665D86-02F9-45D4-9F9F-4B2507EA1200}" sibTransId="{6DFF5EBC-66F1-480D-AA18-42CDE61C6D81}"/>
    <dgm:cxn modelId="{7877E310-444F-430F-BA9F-534B3E6406DF}" type="presOf" srcId="{A994DE1F-D288-440B-9FCE-A91005EA66A5}" destId="{9CB1B6D5-2487-4F66-83D3-ECDB2031C054}" srcOrd="0" destOrd="0" presId="urn:microsoft.com/office/officeart/2005/8/layout/hList1"/>
    <dgm:cxn modelId="{06107511-A458-41FA-9D5B-B0D6CF27D991}" type="presOf" srcId="{89F0074C-CD95-4D96-A0BC-41E17C10A63E}" destId="{5FEDAFA0-9B9E-4637-9C78-2E9AE9E3427E}" srcOrd="0" destOrd="0" presId="urn:microsoft.com/office/officeart/2005/8/layout/hList1"/>
    <dgm:cxn modelId="{3EBB8711-5D48-45C3-B05A-33530F7120C2}" type="presOf" srcId="{423E8D1A-73A8-4E9F-B506-16384284D7C2}" destId="{1A463B37-170F-4BBD-A144-351169A791A2}" srcOrd="0" destOrd="4" presId="urn:microsoft.com/office/officeart/2005/8/layout/hList1"/>
    <dgm:cxn modelId="{A9C2C212-E75D-4707-8656-FC58EE772637}" srcId="{A994DE1F-D288-440B-9FCE-A91005EA66A5}" destId="{A98F64FF-A526-49EA-99D5-8CCB936D3615}" srcOrd="1" destOrd="0" parTransId="{F6D42768-73CB-4032-8FD2-9A1DB58ABDFC}" sibTransId="{5D5B0F85-21C5-4834-A57E-04DB4373EBCB}"/>
    <dgm:cxn modelId="{2075561E-4A16-4984-BBD1-52AF61D8C909}" srcId="{41DFE4AB-6788-4813-89B4-18E4445C9E9F}" destId="{CFE5AD5E-C05A-4D0C-B321-CA4E70A6EB4F}" srcOrd="1" destOrd="0" parTransId="{DD7C062F-5B17-45D2-B924-1B716091D015}" sibTransId="{DAEB366F-4306-4125-B5EC-DDE83E1689F8}"/>
    <dgm:cxn modelId="{0240BE21-E375-42C2-8D0F-7ADF07153468}" srcId="{00049E7E-7330-4784-A8F5-6C6FE983FEC5}" destId="{DD3929CD-0C19-4D05-A323-303C58D8ABBB}" srcOrd="1" destOrd="0" parTransId="{1683A41C-6439-47CF-A7C4-664A252C74F0}" sibTransId="{D1614077-32C5-4526-8172-DF23C8A87DC5}"/>
    <dgm:cxn modelId="{3413F72D-C542-4ADA-9850-BC2BF9AA223C}" srcId="{89F0074C-CD95-4D96-A0BC-41E17C10A63E}" destId="{A994DE1F-D288-440B-9FCE-A91005EA66A5}" srcOrd="4" destOrd="0" parTransId="{7F9B5BD6-858F-45E0-AF58-BF59B7B76915}" sibTransId="{FD908679-0898-45F6-A5F5-D650B1969C84}"/>
    <dgm:cxn modelId="{A5772B30-D364-4BB6-AE60-96648E30325B}" srcId="{89F0074C-CD95-4D96-A0BC-41E17C10A63E}" destId="{00049E7E-7330-4784-A8F5-6C6FE983FEC5}" srcOrd="3" destOrd="0" parTransId="{300A1B9F-03AC-4652-B0F5-571BF9158965}" sibTransId="{2F3003A2-4502-4CE7-BD0D-B0A2FF1912FD}"/>
    <dgm:cxn modelId="{AF17B030-FBD7-48C7-81E2-160FF10107CB}" type="presOf" srcId="{D5F1857E-9AA5-410C-B803-A5F671980A76}" destId="{1A463B37-170F-4BBD-A144-351169A791A2}" srcOrd="0" destOrd="3" presId="urn:microsoft.com/office/officeart/2005/8/layout/hList1"/>
    <dgm:cxn modelId="{7AE3AB36-DB91-4044-8836-93C6EFA23263}" type="presOf" srcId="{BA4CA3A0-C60D-409C-A238-BD18C8E3CEDA}" destId="{AFF01C75-BFE5-4EEE-9EDF-01EE647281A2}" srcOrd="0" destOrd="0" presId="urn:microsoft.com/office/officeart/2005/8/layout/hList1"/>
    <dgm:cxn modelId="{AA378840-F74E-4F9B-9DD4-85D1D570DA25}" type="presOf" srcId="{D118BEE1-BAE1-492D-8039-6454E83DAFE9}" destId="{0897E450-147D-4359-8F67-7B12FAF8A274}" srcOrd="0" destOrd="2" presId="urn:microsoft.com/office/officeart/2005/8/layout/hList1"/>
    <dgm:cxn modelId="{2FA2C15D-A74B-4D25-8540-74DE6E85FEEE}" srcId="{84F8488D-ADE6-4E3C-89F8-9D2278C8490E}" destId="{C40D8E20-C1F0-44C1-A116-7BFA6B74E491}" srcOrd="1" destOrd="0" parTransId="{5CF9BB13-BA61-46DD-AECC-86B54C8094C7}" sibTransId="{5370BD9E-4717-4262-BD1D-BEE9FFAE6E5F}"/>
    <dgm:cxn modelId="{E850A161-A458-4146-840B-82CD84555835}" type="presOf" srcId="{F2FEFA70-BA41-4164-9D88-34A55DE539E6}" destId="{1370F629-ED9C-446C-83FD-0A0C177A63AA}" srcOrd="0" destOrd="3" presId="urn:microsoft.com/office/officeart/2005/8/layout/hList1"/>
    <dgm:cxn modelId="{DADF5C65-8ED6-40D1-991C-869CE8608AB1}" type="presOf" srcId="{96FEC924-9AD1-4C60-B293-E1ABB0C7E1FB}" destId="{45CD22F7-2BC0-4C54-B0D5-7F381BF45A76}" srcOrd="0" destOrd="1" presId="urn:microsoft.com/office/officeart/2005/8/layout/hList1"/>
    <dgm:cxn modelId="{4CD0144B-F1D1-46DF-8BE0-19EC2BAA0E68}" srcId="{41DFE4AB-6788-4813-89B4-18E4445C9E9F}" destId="{846F60C4-5BB8-4E54-AB44-80E1FBCD65A9}" srcOrd="2" destOrd="0" parTransId="{3053CA34-6867-4F52-8ED9-80C3356C7FCA}" sibTransId="{45973D84-9DC8-4400-BD6B-044925D9D1FB}"/>
    <dgm:cxn modelId="{D64BAA71-8E11-4A93-B837-7A871CFA09DD}" srcId="{BA4CA3A0-C60D-409C-A238-BD18C8E3CEDA}" destId="{43DA1502-88F6-41BB-ADA4-ACA3DE461E44}" srcOrd="0" destOrd="0" parTransId="{24619550-9CD2-4B5F-BBDD-7059E7E9811B}" sibTransId="{C9307F4C-C09F-45FB-8CB6-9FBFF2A01131}"/>
    <dgm:cxn modelId="{E258B573-5306-4882-B71D-6041E816CA0E}" srcId="{A994DE1F-D288-440B-9FCE-A91005EA66A5}" destId="{D5F1857E-9AA5-410C-B803-A5F671980A76}" srcOrd="3" destOrd="0" parTransId="{571482B0-A65A-48AF-9D74-21B0D1E642A8}" sibTransId="{D0332816-AD9F-42B0-90D9-DDDF4DA492AC}"/>
    <dgm:cxn modelId="{13E42576-96E2-4813-9094-56484D5FB8A8}" type="presOf" srcId="{461D2014-E96F-4476-8FD4-F66D4DE6513E}" destId="{602FF8D8-728D-4A98-99E2-D4BE66C4E4D7}" srcOrd="0" destOrd="4" presId="urn:microsoft.com/office/officeart/2005/8/layout/hList1"/>
    <dgm:cxn modelId="{D94DAD56-F2C7-4C7B-9D84-910FE51F7C9A}" type="presOf" srcId="{B8FDCD6A-1687-4702-AE4E-7485650726CB}" destId="{45CD22F7-2BC0-4C54-B0D5-7F381BF45A76}" srcOrd="0" destOrd="3" presId="urn:microsoft.com/office/officeart/2005/8/layout/hList1"/>
    <dgm:cxn modelId="{3CFACD56-55A6-4AF4-AA53-B9393B677FA3}" type="presOf" srcId="{B4DA5348-30C8-45AC-B823-CA8E20E107BF}" destId="{602FF8D8-728D-4A98-99E2-D4BE66C4E4D7}" srcOrd="0" destOrd="3" presId="urn:microsoft.com/office/officeart/2005/8/layout/hList1"/>
    <dgm:cxn modelId="{AE3C0077-5783-42A2-AC78-06A5B1167FF9}" type="presOf" srcId="{9421D4BD-C66A-4B06-BADA-50BB05C1C972}" destId="{45CD22F7-2BC0-4C54-B0D5-7F381BF45A76}" srcOrd="0" destOrd="5" presId="urn:microsoft.com/office/officeart/2005/8/layout/hList1"/>
    <dgm:cxn modelId="{4811F858-2956-4B91-8832-624FB242C733}" srcId="{A994DE1F-D288-440B-9FCE-A91005EA66A5}" destId="{EBCF275D-C619-4BE0-81CB-5CDB3F3A70BF}" srcOrd="2" destOrd="0" parTransId="{7377D43D-4E37-4563-9B03-E7667C67A5CD}" sibTransId="{CB97A181-65CF-4347-956F-46F82E19E9D0}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386ADB7E-ED2A-4FED-B411-EC77BBC9A4B4}" srcId="{BA4CA3A0-C60D-409C-A238-BD18C8E3CEDA}" destId="{DBCF281C-0077-4360-B005-5D55B453D235}" srcOrd="4" destOrd="0" parTransId="{357B35E6-B403-4126-852E-2947C89FD9A9}" sibTransId="{AE03C012-58D6-4F0D-845B-3AE3E37365EB}"/>
    <dgm:cxn modelId="{FB0C3D7F-D75B-4E1F-9814-E6341A494F76}" type="presOf" srcId="{DBCF281C-0077-4360-B005-5D55B453D235}" destId="{45CD22F7-2BC0-4C54-B0D5-7F381BF45A76}" srcOrd="0" destOrd="4" presId="urn:microsoft.com/office/officeart/2005/8/layout/hList1"/>
    <dgm:cxn modelId="{A4E04D80-FE37-4AE4-916D-6A54E8CC34CD}" srcId="{84F8488D-ADE6-4E3C-89F8-9D2278C8490E}" destId="{D118BEE1-BAE1-492D-8039-6454E83DAFE9}" srcOrd="2" destOrd="0" parTransId="{5F220C39-709F-4731-9F25-C9901CE7B085}" sibTransId="{49F42381-C260-47ED-94F7-E90AF675684B}"/>
    <dgm:cxn modelId="{D76CD580-8663-4BA3-AB7E-6FE5BB8CF7D1}" type="presOf" srcId="{9CD8D69D-413E-4A69-A6C7-EAD13DE2D766}" destId="{1370F629-ED9C-446C-83FD-0A0C177A63AA}" srcOrd="0" destOrd="0" presId="urn:microsoft.com/office/officeart/2005/8/layout/hList1"/>
    <dgm:cxn modelId="{1F37C484-E633-496F-BF6A-ACF424BF5DE5}" srcId="{00049E7E-7330-4784-A8F5-6C6FE983FEC5}" destId="{461D2014-E96F-4476-8FD4-F66D4DE6513E}" srcOrd="4" destOrd="0" parTransId="{F8CD6692-213A-4D12-98F8-5164053971B0}" sibTransId="{5CE1CA75-DDB3-41CC-8D58-5E91C2692DDB}"/>
    <dgm:cxn modelId="{29AEEC85-CFC2-4DC3-8CAE-1517E63D984F}" srcId="{00049E7E-7330-4784-A8F5-6C6FE983FEC5}" destId="{1A77F962-33CC-4996-92B2-F18542CCBA54}" srcOrd="0" destOrd="0" parTransId="{FE943018-76DB-4F97-893A-8A084B3BEF7D}" sibTransId="{3C90C9E9-D2F0-452E-89B6-919A1A977E12}"/>
    <dgm:cxn modelId="{C6660F88-8AD6-46D9-8922-11055209340C}" type="presOf" srcId="{41DFE4AB-6788-4813-89B4-18E4445C9E9F}" destId="{3FF758F5-8414-4821-9708-4556B66B9BE4}" srcOrd="0" destOrd="0" presId="urn:microsoft.com/office/officeart/2005/8/layout/hList1"/>
    <dgm:cxn modelId="{102F348E-A1C8-48BC-8F09-05009FD67540}" type="presOf" srcId="{CFE5AD5E-C05A-4D0C-B321-CA4E70A6EB4F}" destId="{1370F629-ED9C-446C-83FD-0A0C177A63AA}" srcOrd="0" destOrd="1" presId="urn:microsoft.com/office/officeart/2005/8/layout/hList1"/>
    <dgm:cxn modelId="{6681C991-2DD6-4845-B6D2-4501735FB28E}" srcId="{BA4CA3A0-C60D-409C-A238-BD18C8E3CEDA}" destId="{9421D4BD-C66A-4B06-BADA-50BB05C1C972}" srcOrd="5" destOrd="0" parTransId="{092B5C6C-0088-4CBF-94AC-E9919D56A374}" sibTransId="{49F4DC40-DE23-4CF1-9975-C05B6629682A}"/>
    <dgm:cxn modelId="{F1A8869C-D1E5-495A-8D11-0CDAC34D82D0}" srcId="{00049E7E-7330-4784-A8F5-6C6FE983FEC5}" destId="{B4DA5348-30C8-45AC-B823-CA8E20E107BF}" srcOrd="3" destOrd="0" parTransId="{6FB6B2E5-4AA4-444C-8433-4638B36CBE0A}" sibTransId="{28BDA800-6A7B-4104-B13B-13524609F4F4}"/>
    <dgm:cxn modelId="{1EFE4C9D-1C8C-40DF-97C6-A5E3A2471499}" type="presOf" srcId="{00049E7E-7330-4784-A8F5-6C6FE983FEC5}" destId="{1B522A00-4193-4050-BA4E-51723F867B10}" srcOrd="0" destOrd="0" presId="urn:microsoft.com/office/officeart/2005/8/layout/hList1"/>
    <dgm:cxn modelId="{BA7E04A0-A924-496D-9FBC-B6B617F05CCF}" type="presOf" srcId="{43DA1502-88F6-41BB-ADA4-ACA3DE461E44}" destId="{45CD22F7-2BC0-4C54-B0D5-7F381BF45A76}" srcOrd="0" destOrd="0" presId="urn:microsoft.com/office/officeart/2005/8/layout/hList1"/>
    <dgm:cxn modelId="{5A7430A5-5044-4521-BC3B-665FCBBD9B5C}" srcId="{84F8488D-ADE6-4E3C-89F8-9D2278C8490E}" destId="{B8E1E386-001F-4173-AFD7-35BFC59A9E21}" srcOrd="3" destOrd="0" parTransId="{6BF47DA8-D763-414B-83B2-52D99BC0DE1E}" sibTransId="{AA54E3F5-D418-4923-945C-2CA0DF334E68}"/>
    <dgm:cxn modelId="{542B62A7-8216-4549-BE33-174EE41C6B36}" srcId="{41DFE4AB-6788-4813-89B4-18E4445C9E9F}" destId="{F2FEFA70-BA41-4164-9D88-34A55DE539E6}" srcOrd="3" destOrd="0" parTransId="{093B94D1-6AA4-430C-A676-6D89392EBEEB}" sibTransId="{B29C2A5E-61C6-4918-8BDE-3A817A9AD270}"/>
    <dgm:cxn modelId="{391F78AA-919E-4984-B226-E013DE921532}" type="presOf" srcId="{A98F64FF-A526-49EA-99D5-8CCB936D3615}" destId="{1A463B37-170F-4BBD-A144-351169A791A2}" srcOrd="0" destOrd="1" presId="urn:microsoft.com/office/officeart/2005/8/layout/hList1"/>
    <dgm:cxn modelId="{BEC593AA-9B00-4C9A-BF4A-D625A8E31E5C}" type="presOf" srcId="{CC596B03-FECE-486E-AF13-F820A9C1AAA3}" destId="{1A463B37-170F-4BBD-A144-351169A791A2}" srcOrd="0" destOrd="0" presId="urn:microsoft.com/office/officeart/2005/8/layout/hList1"/>
    <dgm:cxn modelId="{E07F47B5-94B6-4221-8424-449113A8E93A}" type="presOf" srcId="{C40D8E20-C1F0-44C1-A116-7BFA6B74E491}" destId="{0897E450-147D-4359-8F67-7B12FAF8A274}" srcOrd="0" destOrd="1" presId="urn:microsoft.com/office/officeart/2005/8/layout/hList1"/>
    <dgm:cxn modelId="{A04828B6-0707-4541-BCAF-2476CFDED1FD}" srcId="{BA4CA3A0-C60D-409C-A238-BD18C8E3CEDA}" destId="{B8FDCD6A-1687-4702-AE4E-7485650726CB}" srcOrd="3" destOrd="0" parTransId="{B0C480C2-7CC2-4340-8D0A-BAC3C48F0AA2}" sibTransId="{61218095-9435-4E72-BFEB-4A7D49BF9D00}"/>
    <dgm:cxn modelId="{169B46B8-008C-4937-9AFA-B1AE705BDAAD}" type="presOf" srcId="{4BDBF9C9-7154-4D1D-88B9-A172B3CC822D}" destId="{0897E450-147D-4359-8F67-7B12FAF8A274}" srcOrd="0" destOrd="0" presId="urn:microsoft.com/office/officeart/2005/8/layout/hList1"/>
    <dgm:cxn modelId="{3EDF8BBD-8AB2-4CFE-BE7C-5B900C94B67D}" srcId="{BA4CA3A0-C60D-409C-A238-BD18C8E3CEDA}" destId="{96FEC924-9AD1-4C60-B293-E1ABB0C7E1FB}" srcOrd="1" destOrd="0" parTransId="{7D3AAD95-7FCD-496E-8A22-D94C3211A1FE}" sibTransId="{6DD70768-33D1-4816-A104-77E8DA3BFBA6}"/>
    <dgm:cxn modelId="{625B05C2-8044-4F05-8C59-781DB4E94897}" srcId="{BA4CA3A0-C60D-409C-A238-BD18C8E3CEDA}" destId="{8DE19E55-83D6-4D88-9720-D5612B329DD8}" srcOrd="2" destOrd="0" parTransId="{383F8850-3DDE-407B-8710-D6EB0A58DA9A}" sibTransId="{D7E1F01C-8C60-475C-8BB9-6BD82B97BF2D}"/>
    <dgm:cxn modelId="{086637C3-FBCF-446A-BBE8-1D8808AE75E2}" type="presOf" srcId="{84F8488D-ADE6-4E3C-89F8-9D2278C8490E}" destId="{EA261386-0CBB-4C34-B42F-E150678D9C06}" srcOrd="0" destOrd="0" presId="urn:microsoft.com/office/officeart/2005/8/layout/hList1"/>
    <dgm:cxn modelId="{68A93DC5-436D-4276-9A21-DF68CEB42BE5}" srcId="{89F0074C-CD95-4D96-A0BC-41E17C10A63E}" destId="{BA4CA3A0-C60D-409C-A238-BD18C8E3CEDA}" srcOrd="0" destOrd="0" parTransId="{AB21B411-D689-4756-9B2F-2C2AF11BE819}" sibTransId="{A106C92C-0FC9-4FE9-AA36-A6F8685E9C9D}"/>
    <dgm:cxn modelId="{676C47D9-5A3E-45CC-B47B-3647AC53C21C}" srcId="{89F0074C-CD95-4D96-A0BC-41E17C10A63E}" destId="{41DFE4AB-6788-4813-89B4-18E4445C9E9F}" srcOrd="2" destOrd="0" parTransId="{638F0EB7-96D8-4EBE-B475-B10A9A92B762}" sibTransId="{675DD2E1-23DA-4A5E-B485-0BF376000850}"/>
    <dgm:cxn modelId="{28B80FDA-949C-4583-A697-0CD5E73E6F36}" type="presOf" srcId="{DD3929CD-0C19-4D05-A323-303C58D8ABBB}" destId="{602FF8D8-728D-4A98-99E2-D4BE66C4E4D7}" srcOrd="0" destOrd="1" presId="urn:microsoft.com/office/officeart/2005/8/layout/hList1"/>
    <dgm:cxn modelId="{69DEF9DE-47E4-4B14-8D92-5A2D269D8F1D}" type="presOf" srcId="{EBCF275D-C619-4BE0-81CB-5CDB3F3A70BF}" destId="{1A463B37-170F-4BBD-A144-351169A791A2}" srcOrd="0" destOrd="2" presId="urn:microsoft.com/office/officeart/2005/8/layout/hList1"/>
    <dgm:cxn modelId="{BEAE66DF-9099-4295-A8A9-9F325A5564CE}" srcId="{A994DE1F-D288-440B-9FCE-A91005EA66A5}" destId="{CC596B03-FECE-486E-AF13-F820A9C1AAA3}" srcOrd="0" destOrd="0" parTransId="{55A88C1A-6A5E-4075-B6E8-3F7786453D8C}" sibTransId="{80572CB8-169E-4BC7-A5A5-5928D71620EF}"/>
    <dgm:cxn modelId="{225548E4-65AA-416B-83BF-D9DA42CF217E}" type="presOf" srcId="{8DE19E55-83D6-4D88-9720-D5612B329DD8}" destId="{45CD22F7-2BC0-4C54-B0D5-7F381BF45A76}" srcOrd="0" destOrd="2" presId="urn:microsoft.com/office/officeart/2005/8/layout/hList1"/>
    <dgm:cxn modelId="{9DC366E5-64ED-4450-BA6B-3B3234EF988C}" srcId="{89F0074C-CD95-4D96-A0BC-41E17C10A63E}" destId="{84F8488D-ADE6-4E3C-89F8-9D2278C8490E}" srcOrd="1" destOrd="0" parTransId="{2C93A761-BBE7-42E7-8034-DD768C485569}" sibTransId="{471C7804-89CA-4E03-B237-601D183366DD}"/>
    <dgm:cxn modelId="{6D0167EA-F321-4BF0-91DB-B2CF92AA8C9B}" srcId="{41DFE4AB-6788-4813-89B4-18E4445C9E9F}" destId="{9CD8D69D-413E-4A69-A6C7-EAD13DE2D766}" srcOrd="0" destOrd="0" parTransId="{C583E2EA-6441-4014-B1C2-53942E082306}" sibTransId="{815D42A5-4BE7-44B5-9FB8-C983E8505C14}"/>
    <dgm:cxn modelId="{8A290FEE-8783-4153-8ADE-958B039A7B27}" srcId="{00049E7E-7330-4784-A8F5-6C6FE983FEC5}" destId="{0FCED01C-28F7-49D4-857F-D34C11585114}" srcOrd="2" destOrd="0" parTransId="{FF36AA99-C977-495F-8ECC-F2D4309A4CC5}" sibTransId="{DAD0C6EA-BB5B-4AFB-ACF5-AF81BB8995F2}"/>
    <dgm:cxn modelId="{84FF0EEF-2E05-428F-AC3C-7D26217DF6BE}" type="presOf" srcId="{1A77F962-33CC-4996-92B2-F18542CCBA54}" destId="{602FF8D8-728D-4A98-99E2-D4BE66C4E4D7}" srcOrd="0" destOrd="0" presId="urn:microsoft.com/office/officeart/2005/8/layout/hList1"/>
    <dgm:cxn modelId="{7D0218F5-FF72-46EA-8D71-BF2FDB167DF2}" type="presOf" srcId="{846F60C4-5BB8-4E54-AB44-80E1FBCD65A9}" destId="{1370F629-ED9C-446C-83FD-0A0C177A63AA}" srcOrd="0" destOrd="2" presId="urn:microsoft.com/office/officeart/2005/8/layout/hList1"/>
    <dgm:cxn modelId="{599830F7-D14A-4C5D-849A-1788A75300D1}" type="presOf" srcId="{B8E1E386-001F-4173-AFD7-35BFC59A9E21}" destId="{0897E450-147D-4359-8F67-7B12FAF8A274}" srcOrd="0" destOrd="3" presId="urn:microsoft.com/office/officeart/2005/8/layout/hList1"/>
    <dgm:cxn modelId="{CE6620C9-ABB3-492F-B65B-027706DC7FD6}" type="presParOf" srcId="{5FEDAFA0-9B9E-4637-9C78-2E9AE9E3427E}" destId="{2782B8EC-FD3F-4818-A95D-C67980F26497}" srcOrd="0" destOrd="0" presId="urn:microsoft.com/office/officeart/2005/8/layout/hList1"/>
    <dgm:cxn modelId="{E7DEDF63-AD77-48F0-AE74-918CBD0FED04}" type="presParOf" srcId="{2782B8EC-FD3F-4818-A95D-C67980F26497}" destId="{AFF01C75-BFE5-4EEE-9EDF-01EE647281A2}" srcOrd="0" destOrd="0" presId="urn:microsoft.com/office/officeart/2005/8/layout/hList1"/>
    <dgm:cxn modelId="{A25FB9BF-C8EC-4EB5-B606-97032B2681A1}" type="presParOf" srcId="{2782B8EC-FD3F-4818-A95D-C67980F26497}" destId="{45CD22F7-2BC0-4C54-B0D5-7F381BF45A76}" srcOrd="1" destOrd="0" presId="urn:microsoft.com/office/officeart/2005/8/layout/hList1"/>
    <dgm:cxn modelId="{698AEE55-0375-4E67-A0F8-1E9E97FFDE59}" type="presParOf" srcId="{5FEDAFA0-9B9E-4637-9C78-2E9AE9E3427E}" destId="{81F401B9-EC7A-43F6-BE53-64E6C7C5AD3C}" srcOrd="1" destOrd="0" presId="urn:microsoft.com/office/officeart/2005/8/layout/hList1"/>
    <dgm:cxn modelId="{BD308334-3D59-491A-83D0-B641B64D0B12}" type="presParOf" srcId="{5FEDAFA0-9B9E-4637-9C78-2E9AE9E3427E}" destId="{2F492C0E-DC92-4D32-B9D2-583528FF758D}" srcOrd="2" destOrd="0" presId="urn:microsoft.com/office/officeart/2005/8/layout/hList1"/>
    <dgm:cxn modelId="{BC0EA3F5-617B-40C2-BDD2-9BF7374DC39C}" type="presParOf" srcId="{2F492C0E-DC92-4D32-B9D2-583528FF758D}" destId="{EA261386-0CBB-4C34-B42F-E150678D9C06}" srcOrd="0" destOrd="0" presId="urn:microsoft.com/office/officeart/2005/8/layout/hList1"/>
    <dgm:cxn modelId="{CD48B2B3-B74F-497D-B1EE-B0CD6F3E2EF8}" type="presParOf" srcId="{2F492C0E-DC92-4D32-B9D2-583528FF758D}" destId="{0897E450-147D-4359-8F67-7B12FAF8A274}" srcOrd="1" destOrd="0" presId="urn:microsoft.com/office/officeart/2005/8/layout/hList1"/>
    <dgm:cxn modelId="{5D9DF1DB-5322-4B0E-A846-1E4BB0387E3C}" type="presParOf" srcId="{5FEDAFA0-9B9E-4637-9C78-2E9AE9E3427E}" destId="{76005ECB-79DC-4016-A50C-48164D7C5C0F}" srcOrd="3" destOrd="0" presId="urn:microsoft.com/office/officeart/2005/8/layout/hList1"/>
    <dgm:cxn modelId="{3773C1E7-65C9-470E-837C-17BB8CF5ED45}" type="presParOf" srcId="{5FEDAFA0-9B9E-4637-9C78-2E9AE9E3427E}" destId="{91A692B6-CE8D-486B-B49A-D0E3E5532DED}" srcOrd="4" destOrd="0" presId="urn:microsoft.com/office/officeart/2005/8/layout/hList1"/>
    <dgm:cxn modelId="{739480F3-62FD-4592-B296-1E8A69DC73F3}" type="presParOf" srcId="{91A692B6-CE8D-486B-B49A-D0E3E5532DED}" destId="{3FF758F5-8414-4821-9708-4556B66B9BE4}" srcOrd="0" destOrd="0" presId="urn:microsoft.com/office/officeart/2005/8/layout/hList1"/>
    <dgm:cxn modelId="{77ADDB90-2DBC-4F1F-9EC0-DE89346E242E}" type="presParOf" srcId="{91A692B6-CE8D-486B-B49A-D0E3E5532DED}" destId="{1370F629-ED9C-446C-83FD-0A0C177A63AA}" srcOrd="1" destOrd="0" presId="urn:microsoft.com/office/officeart/2005/8/layout/hList1"/>
    <dgm:cxn modelId="{39FB9F45-A9C8-4242-95E7-8F5DB30839B2}" type="presParOf" srcId="{5FEDAFA0-9B9E-4637-9C78-2E9AE9E3427E}" destId="{8591BAA5-0569-4EC0-8DF6-C5A5C250BAF0}" srcOrd="5" destOrd="0" presId="urn:microsoft.com/office/officeart/2005/8/layout/hList1"/>
    <dgm:cxn modelId="{CF887CA3-E5AD-4FD7-9D37-5C9412B388F7}" type="presParOf" srcId="{5FEDAFA0-9B9E-4637-9C78-2E9AE9E3427E}" destId="{1A95C48A-9853-4A27-83C6-174E72000376}" srcOrd="6" destOrd="0" presId="urn:microsoft.com/office/officeart/2005/8/layout/hList1"/>
    <dgm:cxn modelId="{0A18E851-084E-4B7F-A61A-C8E3D11F3859}" type="presParOf" srcId="{1A95C48A-9853-4A27-83C6-174E72000376}" destId="{1B522A00-4193-4050-BA4E-51723F867B10}" srcOrd="0" destOrd="0" presId="urn:microsoft.com/office/officeart/2005/8/layout/hList1"/>
    <dgm:cxn modelId="{FD815B29-B1A6-40B1-ACA1-05610E4148FE}" type="presParOf" srcId="{1A95C48A-9853-4A27-83C6-174E72000376}" destId="{602FF8D8-728D-4A98-99E2-D4BE66C4E4D7}" srcOrd="1" destOrd="0" presId="urn:microsoft.com/office/officeart/2005/8/layout/hList1"/>
    <dgm:cxn modelId="{A00426BE-AED6-4B8C-93B6-008C2342221E}" type="presParOf" srcId="{5FEDAFA0-9B9E-4637-9C78-2E9AE9E3427E}" destId="{F0327F17-854B-4C63-90AA-B10AC0AD7142}" srcOrd="7" destOrd="0" presId="urn:microsoft.com/office/officeart/2005/8/layout/hList1"/>
    <dgm:cxn modelId="{1F4D3B0F-EB5E-4D83-8E99-47180925876D}" type="presParOf" srcId="{5FEDAFA0-9B9E-4637-9C78-2E9AE9E3427E}" destId="{90A67EE2-D02F-4227-8F40-3EE90422ADF5}" srcOrd="8" destOrd="0" presId="urn:microsoft.com/office/officeart/2005/8/layout/hList1"/>
    <dgm:cxn modelId="{810A005D-3F3F-4BB7-A809-B8D2A6B000E1}" type="presParOf" srcId="{90A67EE2-D02F-4227-8F40-3EE90422ADF5}" destId="{9CB1B6D5-2487-4F66-83D3-ECDB2031C054}" srcOrd="0" destOrd="0" presId="urn:microsoft.com/office/officeart/2005/8/layout/hList1"/>
    <dgm:cxn modelId="{02AF62EA-FA36-41CB-8BFD-0A2A62D78807}" type="presParOf" srcId="{90A67EE2-D02F-4227-8F40-3EE90422ADF5}" destId="{1A463B37-170F-4BBD-A144-351169A791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01C75-BFE5-4EEE-9EDF-01EE647281A2}">
      <dsp:nvSpPr>
        <dsp:cNvPr id="0" name=""/>
        <dsp:cNvSpPr/>
      </dsp:nvSpPr>
      <dsp:spPr>
        <a:xfrm>
          <a:off x="16867" y="185778"/>
          <a:ext cx="2094998" cy="7295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Data </a:t>
          </a:r>
        </a:p>
      </dsp:txBody>
      <dsp:txXfrm>
        <a:off x="16867" y="185778"/>
        <a:ext cx="2094998" cy="729586"/>
      </dsp:txXfrm>
    </dsp:sp>
    <dsp:sp modelId="{45CD22F7-2BC0-4C54-B0D5-7F381BF45A76}">
      <dsp:nvSpPr>
        <dsp:cNvPr id="0" name=""/>
        <dsp:cNvSpPr/>
      </dsp:nvSpPr>
      <dsp:spPr>
        <a:xfrm>
          <a:off x="16867" y="915364"/>
          <a:ext cx="2094998" cy="291999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1.Collected data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2.Analyzed data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Like size of the data, no of missing values, outliers, no of features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(categorical and 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Numerical)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16867" y="915364"/>
        <a:ext cx="2094998" cy="2919993"/>
      </dsp:txXfrm>
    </dsp:sp>
    <dsp:sp modelId="{EA261386-0CBB-4C34-B42F-E150678D9C06}">
      <dsp:nvSpPr>
        <dsp:cNvPr id="0" name=""/>
        <dsp:cNvSpPr/>
      </dsp:nvSpPr>
      <dsp:spPr>
        <a:xfrm>
          <a:off x="2405165" y="185778"/>
          <a:ext cx="2094998" cy="7295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EDA</a:t>
          </a:r>
        </a:p>
      </dsp:txBody>
      <dsp:txXfrm>
        <a:off x="2405165" y="185778"/>
        <a:ext cx="2094998" cy="729586"/>
      </dsp:txXfrm>
    </dsp:sp>
    <dsp:sp modelId="{0897E450-147D-4359-8F67-7B12FAF8A274}">
      <dsp:nvSpPr>
        <dsp:cNvPr id="0" name=""/>
        <dsp:cNvSpPr/>
      </dsp:nvSpPr>
      <dsp:spPr>
        <a:xfrm>
          <a:off x="2405165" y="915364"/>
          <a:ext cx="2094998" cy="291999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1. Checked distribution of target variable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2. Analyzed univariate and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Bivariate distribution of data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</dsp:txBody>
      <dsp:txXfrm>
        <a:off x="2405165" y="915364"/>
        <a:ext cx="2094998" cy="2919993"/>
      </dsp:txXfrm>
    </dsp:sp>
    <dsp:sp modelId="{3FF758F5-8414-4821-9708-4556B66B9BE4}">
      <dsp:nvSpPr>
        <dsp:cNvPr id="0" name=""/>
        <dsp:cNvSpPr/>
      </dsp:nvSpPr>
      <dsp:spPr>
        <a:xfrm>
          <a:off x="4793463" y="185778"/>
          <a:ext cx="2094998" cy="7295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+mj-lt"/>
            </a:rPr>
            <a:t>Data Wrangling</a:t>
          </a:r>
        </a:p>
      </dsp:txBody>
      <dsp:txXfrm>
        <a:off x="4793463" y="185778"/>
        <a:ext cx="2094998" cy="729586"/>
      </dsp:txXfrm>
    </dsp:sp>
    <dsp:sp modelId="{1370F629-ED9C-446C-83FD-0A0C177A63AA}">
      <dsp:nvSpPr>
        <dsp:cNvPr id="0" name=""/>
        <dsp:cNvSpPr/>
      </dsp:nvSpPr>
      <dsp:spPr>
        <a:xfrm>
          <a:off x="4793463" y="915364"/>
          <a:ext cx="2094998" cy="291999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1. Cleansed the data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baseline="0" dirty="0"/>
            <a:t>(replaced  ‘?’  by mode) 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baseline="0" dirty="0"/>
            <a:t>2. Encoded categorical features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 3. Made balanced target variable by using SMOTE </a:t>
          </a:r>
        </a:p>
      </dsp:txBody>
      <dsp:txXfrm>
        <a:off x="4793463" y="915364"/>
        <a:ext cx="2094998" cy="2919993"/>
      </dsp:txXfrm>
    </dsp:sp>
    <dsp:sp modelId="{1B522A00-4193-4050-BA4E-51723F867B10}">
      <dsp:nvSpPr>
        <dsp:cNvPr id="0" name=""/>
        <dsp:cNvSpPr/>
      </dsp:nvSpPr>
      <dsp:spPr>
        <a:xfrm>
          <a:off x="7181761" y="185778"/>
          <a:ext cx="2094998" cy="729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+mj-lt"/>
            </a:rPr>
            <a:t>Model Building &amp; Evaluation</a:t>
          </a:r>
        </a:p>
      </dsp:txBody>
      <dsp:txXfrm>
        <a:off x="7181761" y="185778"/>
        <a:ext cx="2094998" cy="729586"/>
      </dsp:txXfrm>
    </dsp:sp>
    <dsp:sp modelId="{602FF8D8-728D-4A98-99E2-D4BE66C4E4D7}">
      <dsp:nvSpPr>
        <dsp:cNvPr id="0" name=""/>
        <dsp:cNvSpPr/>
      </dsp:nvSpPr>
      <dsp:spPr>
        <a:xfrm>
          <a:off x="7181761" y="915364"/>
          <a:ext cx="2094998" cy="291999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1.</a:t>
          </a:r>
          <a:r>
            <a:rPr lang="en-US" sz="1600" kern="1200" baseline="0" dirty="0"/>
            <a:t> After splitting into Train and Val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baseline="0" dirty="0"/>
            <a:t>(70-30) different models were used</a:t>
          </a:r>
          <a:endParaRPr lang="en-US" sz="1600" kern="1200" dirty="0"/>
        </a:p>
        <a:p>
          <a:pPr marL="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000" kern="1200" dirty="0"/>
            <a:t>('Logistic_Regression','Decision_Tree','Random_Forest','Gradient_Boosting','XGB’ )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baseline="0" dirty="0"/>
            <a:t>2.Evaluated on Val data( Random Forest best model)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3. Used its feature importance</a:t>
          </a:r>
        </a:p>
      </dsp:txBody>
      <dsp:txXfrm>
        <a:off x="7181761" y="915364"/>
        <a:ext cx="2094998" cy="2919993"/>
      </dsp:txXfrm>
    </dsp:sp>
    <dsp:sp modelId="{9CB1B6D5-2487-4F66-83D3-ECDB2031C054}">
      <dsp:nvSpPr>
        <dsp:cNvPr id="0" name=""/>
        <dsp:cNvSpPr/>
      </dsp:nvSpPr>
      <dsp:spPr>
        <a:xfrm>
          <a:off x="9570059" y="185778"/>
          <a:ext cx="2094998" cy="7295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+mj-lt"/>
            </a:rPr>
            <a:t>Inference</a:t>
          </a:r>
        </a:p>
      </dsp:txBody>
      <dsp:txXfrm>
        <a:off x="9570059" y="185778"/>
        <a:ext cx="2094998" cy="729586"/>
      </dsp:txXfrm>
    </dsp:sp>
    <dsp:sp modelId="{1A463B37-170F-4BBD-A144-351169A791A2}">
      <dsp:nvSpPr>
        <dsp:cNvPr id="0" name=""/>
        <dsp:cNvSpPr/>
      </dsp:nvSpPr>
      <dsp:spPr>
        <a:xfrm>
          <a:off x="9570059" y="915364"/>
          <a:ext cx="2094998" cy="2919993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1.</a:t>
          </a:r>
          <a:r>
            <a:rPr lang="en-US" sz="1600" kern="1200" baseline="0" dirty="0"/>
            <a:t> Replaced the null values by its mode as per the training pipeline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2. Encoded the categorical features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baseline="0" dirty="0"/>
            <a:t>as per the training pipeline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3. Predicted with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Probability score  </a:t>
          </a:r>
        </a:p>
      </dsp:txBody>
      <dsp:txXfrm>
        <a:off x="9570059" y="915364"/>
        <a:ext cx="2094998" cy="2919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A580F-E35D-42E1-AF82-E41CC201EA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63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860736-8275-4107-A315-F10155774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DCA5-A7A8-4689-8651-5E03C020EB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photo/doctor-hospital-hospital-bed-sick-44489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elderly-person-during-drawing-therapy-456652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Eureka_CA_St._Joseph_Hospital.JPG" TargetMode="External"/><Relationship Id="rId3" Type="http://schemas.openxmlformats.org/officeDocument/2006/relationships/hyperlink" Target="mailto:preetam.jumech@gmail.com" TargetMode="External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ons.wikimedia.org/wiki/File:Royal_Liverpool_University_Hospital.jpg" TargetMode="External"/><Relationship Id="rId5" Type="http://schemas.openxmlformats.org/officeDocument/2006/relationships/image" Target="../media/image15.jpg"/><Relationship Id="rId4" Type="http://schemas.openxmlformats.org/officeDocument/2006/relationships/hyperlink" Target="mailto:https://www.linkedin.com/in/preetam-saha-1985001a4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3859823" cy="3640345"/>
          </a:xfrm>
        </p:spPr>
        <p:txBody>
          <a:bodyPr>
            <a:normAutofit/>
          </a:bodyPr>
          <a:lstStyle/>
          <a:p>
            <a:r>
              <a:rPr lang="en-US" sz="3000" dirty="0"/>
              <a:t>Predictive Classification</a:t>
            </a:r>
            <a:br>
              <a:rPr lang="en-US" sz="3000" dirty="0"/>
            </a:br>
            <a:r>
              <a:rPr lang="en-US" sz="3000" dirty="0"/>
              <a:t>model:</a:t>
            </a:r>
            <a:br>
              <a:rPr lang="en-US" dirty="0"/>
            </a:br>
            <a:r>
              <a:rPr lang="en-US" sz="1800" dirty="0"/>
              <a:t>the patient would require therapy or not?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Preetam Saha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24AB8F8-1584-B88F-B483-99A0B5BEBC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444" r="14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655" y="860615"/>
            <a:ext cx="5922279" cy="127298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655" y="2133601"/>
            <a:ext cx="5342711" cy="3774464"/>
          </a:xfrm>
        </p:spPr>
        <p:txBody>
          <a:bodyPr/>
          <a:lstStyle/>
          <a:p>
            <a:r>
              <a:rPr lang="en-US" dirty="0"/>
              <a:t>1.EDA</a:t>
            </a:r>
          </a:p>
          <a:p>
            <a:r>
              <a:rPr lang="en-US" dirty="0"/>
              <a:t>2.Approach</a:t>
            </a:r>
          </a:p>
          <a:p>
            <a:r>
              <a:rPr lang="en-US" dirty="0"/>
              <a:t>3. Accuracy and Efficacy of the model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5A7B263-7E95-01B2-3785-38B40B896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6296" r="26296"/>
          <a:stretch>
            <a:fillRect/>
          </a:stretch>
        </p:blipFill>
        <p:spPr>
          <a:xfrm>
            <a:off x="-1" y="1"/>
            <a:ext cx="6096001" cy="6858000"/>
          </a:xfr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3FEE5BC-EED2-4EF4-B7FA-AE6EC78B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1BB807-BA16-87A2-7FBA-F540D295C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61" y="413238"/>
            <a:ext cx="4686299" cy="22446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AC2EDEA-DECB-DCEE-7F72-2F179EE85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859" y="767140"/>
            <a:ext cx="6893579" cy="26618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CFEE07-1B3D-801C-4970-DACE1AEC3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561" y="2611313"/>
            <a:ext cx="4686300" cy="18350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1D183C-0209-EEB3-04B4-376B34BEB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859" y="3429001"/>
            <a:ext cx="6893579" cy="29273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13DD4E9-4BA9-1CF3-FE58-CC2E9BF37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562" y="4443292"/>
            <a:ext cx="4686300" cy="2203694"/>
          </a:xfrm>
          <a:prstGeom prst="rect">
            <a:avLst/>
          </a:prstGeom>
        </p:spPr>
      </p:pic>
      <p:sp>
        <p:nvSpPr>
          <p:cNvPr id="33" name="Title 13">
            <a:extLst>
              <a:ext uri="{FF2B5EF4-FFF2-40B4-BE49-F238E27FC236}">
                <a16:creationId xmlns:a16="http://schemas.microsoft.com/office/drawing/2014/main" id="{ACE4D1FE-B7C9-4529-AA5E-6BBF45FB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508" y="91597"/>
            <a:ext cx="5922279" cy="1272986"/>
          </a:xfrm>
        </p:spPr>
        <p:txBody>
          <a:bodyPr/>
          <a:lstStyle/>
          <a:p>
            <a:r>
              <a:rPr lang="en-US" dirty="0"/>
              <a:t>Eda-I</a:t>
            </a:r>
          </a:p>
        </p:txBody>
      </p:sp>
    </p:spTree>
    <p:extLst>
      <p:ext uri="{BB962C8B-B14F-4D97-AF65-F5344CB8AC3E}">
        <p14:creationId xmlns:p14="http://schemas.microsoft.com/office/powerpoint/2010/main" val="399844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3FEE5BC-EED2-4EF4-B7FA-AE6EC78B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3" name="Title 13">
            <a:extLst>
              <a:ext uri="{FF2B5EF4-FFF2-40B4-BE49-F238E27FC236}">
                <a16:creationId xmlns:a16="http://schemas.microsoft.com/office/drawing/2014/main" id="{ACE4D1FE-B7C9-4529-AA5E-6BBF45FB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508" y="91597"/>
            <a:ext cx="5922279" cy="1272986"/>
          </a:xfrm>
        </p:spPr>
        <p:txBody>
          <a:bodyPr/>
          <a:lstStyle/>
          <a:p>
            <a:r>
              <a:rPr lang="en-US" dirty="0"/>
              <a:t>Eda-</a:t>
            </a:r>
            <a:r>
              <a:rPr lang="en-US" dirty="0" err="1"/>
              <a:t>Ii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A705BF-96BA-F7EA-422A-40B830654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21" y="818188"/>
            <a:ext cx="6529510" cy="2610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4706E-9742-42D6-222A-5D9521995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61" y="683107"/>
            <a:ext cx="4982549" cy="2773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90FC70-7DB0-2655-BC51-19139E8D3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70" y="3456997"/>
            <a:ext cx="4915139" cy="2861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D4242D-9D90-7BD2-ABED-75D53A14B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520" y="3503488"/>
            <a:ext cx="6529509" cy="278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3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F1A4-FDC6-4E36-8371-74F8E9B7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Approach</a:t>
            </a:r>
          </a:p>
        </p:txBody>
      </p:sp>
      <p:graphicFrame>
        <p:nvGraphicFramePr>
          <p:cNvPr id="14" name="Content Placeholder 2" descr="Timeline Placeholder ">
            <a:extLst>
              <a:ext uri="{FF2B5EF4-FFF2-40B4-BE49-F238E27FC236}">
                <a16:creationId xmlns:a16="http://schemas.microsoft.com/office/drawing/2014/main" id="{2FEBF416-9260-4E53-9F09-8553200D57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81585386"/>
              </p:ext>
            </p:extLst>
          </p:nvPr>
        </p:nvGraphicFramePr>
        <p:xfrm>
          <a:off x="317241" y="1941513"/>
          <a:ext cx="11681926" cy="402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4BD2BD9-856B-43C5-BF78-C7D64416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B9FC-B1A4-42E1-B2DC-D0C0A1C37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4ACCB-B6BA-4CC9-8CCA-E2AD5B56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dirty="0"/>
              <a:t>Random Forest gave best accuracy, F1 score and AUCROC score</a:t>
            </a:r>
          </a:p>
          <a:p>
            <a:pPr marL="342900" indent="-342900">
              <a:buAutoNum type="arabicPeriod"/>
            </a:pPr>
            <a:r>
              <a:rPr lang="en-US" dirty="0"/>
              <a:t>Top 3 Features for prediction 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Tumor-size-category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Breast-quad-category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Inv-nodes category</a:t>
            </a:r>
          </a:p>
          <a:p>
            <a:r>
              <a:rPr lang="en-US" dirty="0"/>
              <a:t>​3. Predicted probabilities will help take decisions with more efficacies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3E4BF-9AC6-4D06-8588-EDC2D3F0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22C8D-E9B4-48F2-9C7F-21F2902F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E85628E-504D-D4B2-2C84-1D54F5865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4" y="3844212"/>
            <a:ext cx="7784873" cy="251213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F7FE230-B8CF-4E71-82AB-31CFECFF8EEC}"/>
              </a:ext>
            </a:extLst>
          </p:cNvPr>
          <p:cNvGrpSpPr/>
          <p:nvPr/>
        </p:nvGrpSpPr>
        <p:grpSpPr>
          <a:xfrm>
            <a:off x="2603880" y="3554963"/>
            <a:ext cx="3246414" cy="481143"/>
            <a:chOff x="4793463" y="368340"/>
            <a:chExt cx="3246414" cy="72958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E609A7D-D940-B37F-1251-8C3F2A578526}"/>
                </a:ext>
              </a:extLst>
            </p:cNvPr>
            <p:cNvSpPr/>
            <p:nvPr/>
          </p:nvSpPr>
          <p:spPr>
            <a:xfrm>
              <a:off x="4793463" y="368340"/>
              <a:ext cx="3246414" cy="547023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E0D476-E364-D174-CB6D-8ACAA4A1FEFC}"/>
                </a:ext>
              </a:extLst>
            </p:cNvPr>
            <p:cNvSpPr txBox="1"/>
            <p:nvPr/>
          </p:nvSpPr>
          <p:spPr>
            <a:xfrm>
              <a:off x="5100734" y="368341"/>
              <a:ext cx="2627482" cy="729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2000" dirty="0">
                  <a:latin typeface="+mj-lt"/>
                </a:rPr>
                <a:t>Feature Importances</a:t>
              </a:r>
              <a:endParaRPr lang="en-US" sz="2000" kern="1200" dirty="0">
                <a:latin typeface="+mj-lt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4DF4858-262A-E62C-553E-91F4A29C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87" y="1472208"/>
            <a:ext cx="3534268" cy="162900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5913E93-03BC-4E3B-3856-905136845D7F}"/>
              </a:ext>
            </a:extLst>
          </p:cNvPr>
          <p:cNvGrpSpPr/>
          <p:nvPr/>
        </p:nvGrpSpPr>
        <p:grpSpPr>
          <a:xfrm>
            <a:off x="4199664" y="1207055"/>
            <a:ext cx="3246414" cy="481143"/>
            <a:chOff x="4793463" y="368340"/>
            <a:chExt cx="3246414" cy="72958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372051-8B92-BF07-340F-2AE6306640DE}"/>
                </a:ext>
              </a:extLst>
            </p:cNvPr>
            <p:cNvSpPr/>
            <p:nvPr/>
          </p:nvSpPr>
          <p:spPr>
            <a:xfrm>
              <a:off x="4793463" y="368340"/>
              <a:ext cx="3246414" cy="547023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3EA003-FFEE-064D-263C-0DAED3FDBF8A}"/>
                </a:ext>
              </a:extLst>
            </p:cNvPr>
            <p:cNvSpPr txBox="1"/>
            <p:nvPr/>
          </p:nvSpPr>
          <p:spPr>
            <a:xfrm>
              <a:off x="5100734" y="368341"/>
              <a:ext cx="2627482" cy="729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2000" kern="1200" dirty="0">
                  <a:latin typeface="+mj-lt"/>
                </a:rPr>
                <a:t>Inference Score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31149C-AD6A-50AE-8457-07CAEBF6A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928" y="1567802"/>
            <a:ext cx="3997886" cy="153340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4A718A8-7EB3-90B2-9B30-AD1B30F86091}"/>
              </a:ext>
            </a:extLst>
          </p:cNvPr>
          <p:cNvGrpSpPr/>
          <p:nvPr/>
        </p:nvGrpSpPr>
        <p:grpSpPr>
          <a:xfrm>
            <a:off x="547714" y="1207055"/>
            <a:ext cx="3246414" cy="481143"/>
            <a:chOff x="4793463" y="368340"/>
            <a:chExt cx="3246414" cy="7295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FE77E91-87CB-5683-24AA-D7DA71557101}"/>
                </a:ext>
              </a:extLst>
            </p:cNvPr>
            <p:cNvSpPr/>
            <p:nvPr/>
          </p:nvSpPr>
          <p:spPr>
            <a:xfrm>
              <a:off x="4793463" y="368340"/>
              <a:ext cx="3246414" cy="547023"/>
            </a:xfrm>
            <a:prstGeom prst="rect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96F37-4356-7F2A-6294-B2F4EB45D479}"/>
                </a:ext>
              </a:extLst>
            </p:cNvPr>
            <p:cNvSpPr txBox="1"/>
            <p:nvPr/>
          </p:nvSpPr>
          <p:spPr>
            <a:xfrm>
              <a:off x="5100734" y="368341"/>
              <a:ext cx="2627482" cy="7295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2240" tIns="81280" rIns="142240" bIns="8128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2000" dirty="0">
                  <a:latin typeface="+mj-lt"/>
                </a:rPr>
                <a:t>Model Comparison</a:t>
              </a:r>
              <a:endParaRPr lang="en-US" sz="2000" kern="1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3274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5533242"/>
            <a:ext cx="9972675" cy="5435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Preetam Saha| </a:t>
            </a:r>
            <a:r>
              <a:rPr lang="en-US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preetam.jumech@gmail.com </a:t>
            </a:r>
            <a:r>
              <a:rPr lang="en-US" dirty="0">
                <a:solidFill>
                  <a:schemeClr val="tx1"/>
                </a:solidFill>
              </a:rPr>
              <a:t>| +91 8250619941 | 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https://www.linkedin.com/in/preetam-saha-1985001a4/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CF82-DD52-4DF2-A97B-A6A198D3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807BE28-2FDF-1790-B45A-624524CD1DE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0977" b="10977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9594360-2B64-0B71-C0B0-135EF04B61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0442" b="104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86</TotalTime>
  <Words>292</Words>
  <Application>Microsoft Office PowerPoint</Application>
  <PresentationFormat>Widescreen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Calisto MT</vt:lpstr>
      <vt:lpstr>Univers Condensed</vt:lpstr>
      <vt:lpstr>ChronicleVTI</vt:lpstr>
      <vt:lpstr>Predictive Classification model: the patient would require therapy or not? </vt:lpstr>
      <vt:lpstr>Agenda</vt:lpstr>
      <vt:lpstr>Eda-I</vt:lpstr>
      <vt:lpstr>Eda-Ii</vt:lpstr>
      <vt:lpstr>Approach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Classification model: the patient would require therapy or not? </dc:title>
  <dc:creator>Preetam Saha</dc:creator>
  <cp:lastModifiedBy>Preetam Saha</cp:lastModifiedBy>
  <cp:revision>1</cp:revision>
  <dcterms:created xsi:type="dcterms:W3CDTF">2024-05-15T13:59:51Z</dcterms:created>
  <dcterms:modified xsi:type="dcterms:W3CDTF">2024-05-15T15:26:15Z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